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9538c75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19538c75a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9a436b6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29a436b6f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c546c85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2c546c85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59456c9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359456c92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9a436b6f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29a436b6f0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53d87677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c53d87677_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9a436b6f0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9a436b6f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359456c92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2359456c92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CBB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1973988" y="1136952"/>
            <a:ext cx="824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655D5B"/>
                </a:solidFill>
              </a:rPr>
              <a:t>Capstone Design Team F </a:t>
            </a:r>
            <a:endParaRPr b="1" sz="6600">
              <a:solidFill>
                <a:srgbClr val="655D5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655D5B"/>
                </a:solidFill>
              </a:rPr>
              <a:t>진행 상황</a:t>
            </a:r>
            <a:endParaRPr b="1" i="0" sz="6600" u="none" cap="none" strike="noStrike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971950" y="4277050"/>
            <a:ext cx="31167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hlink"/>
                </a:solidFill>
              </a:rPr>
              <a:t>2016310237 김동우</a:t>
            </a:r>
            <a:endParaRPr b="1" sz="24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hlink"/>
                </a:solidFill>
              </a:rPr>
              <a:t>2016314577 김동한</a:t>
            </a:r>
            <a:endParaRPr b="1" sz="24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hlink"/>
                </a:solidFill>
              </a:rPr>
              <a:t>2016311033 김영현</a:t>
            </a:r>
            <a:endParaRPr b="1" sz="24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hlink"/>
                </a:solidFill>
              </a:rPr>
              <a:t>2017312329 최형규</a:t>
            </a:r>
            <a:endParaRPr b="1" sz="2400">
              <a:solidFill>
                <a:schemeClr val="hlink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54F4D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4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4"/>
          <p:cNvSpPr txBox="1"/>
          <p:nvPr/>
        </p:nvSpPr>
        <p:spPr>
          <a:xfrm>
            <a:off x="811411" y="350594"/>
            <a:ext cx="497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Weekly Plan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50" y="1288900"/>
            <a:ext cx="10094500" cy="54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4331625" y="5472950"/>
            <a:ext cx="4610700" cy="3978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/>
        </p:nvSpPr>
        <p:spPr>
          <a:xfrm>
            <a:off x="811411" y="350594"/>
            <a:ext cx="497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진행 상황 - Game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582788" y="1251075"/>
            <a:ext cx="72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mic Sans MS"/>
                <a:ea typeface="Comic Sans MS"/>
                <a:cs typeface="Comic Sans MS"/>
                <a:sym typeface="Comic Sans MS"/>
              </a:rPr>
              <a:t>UI / UX 개선: 디자인, 글꼴, 채팅창 자동 스크롤 등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881437"/>
            <a:ext cx="5640275" cy="46007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00" y="2178613"/>
            <a:ext cx="4262874" cy="400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052550" y="3893825"/>
            <a:ext cx="943200" cy="525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16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811411" y="350594"/>
            <a:ext cx="497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진행 상황 - Game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82788" y="1251075"/>
            <a:ext cx="72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mic Sans MS"/>
                <a:ea typeface="Comic Sans MS"/>
                <a:cs typeface="Comic Sans MS"/>
                <a:sym typeface="Comic Sans MS"/>
              </a:rPr>
              <a:t>결과창 출력, 게임 재시작 기능, 게임 배경음악 삽입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445" y="1851750"/>
            <a:ext cx="7439503" cy="48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7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7"/>
          <p:cNvSpPr txBox="1"/>
          <p:nvPr/>
        </p:nvSpPr>
        <p:spPr>
          <a:xfrm>
            <a:off x="811392" y="350600"/>
            <a:ext cx="8692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rgbClr val="554F4D"/>
                </a:solidFill>
              </a:rPr>
              <a:t>진행 상황 - AI 서버</a:t>
            </a:r>
            <a:endParaRPr b="1" sz="3600">
              <a:solidFill>
                <a:srgbClr val="554F4D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554F4D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95" y="1399975"/>
            <a:ext cx="294322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858" y="1438075"/>
            <a:ext cx="2962275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7345" y="1394525"/>
            <a:ext cx="3217605" cy="50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180363" y="6314875"/>
            <a:ext cx="22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점수 모두 다를 경우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236450" y="6314875"/>
            <a:ext cx="2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점수 모두 같을 경우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8875400" y="6314875"/>
            <a:ext cx="2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동일한</a:t>
            </a: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 점수가 있을 경우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76650" y="1136500"/>
            <a:ext cx="42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mic Sans MS"/>
                <a:ea typeface="Comic Sans MS"/>
                <a:cs typeface="Comic Sans MS"/>
                <a:sym typeface="Comic Sans MS"/>
              </a:rPr>
              <a:t>서버에서 등수 매기고 받아오기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18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811388" y="350600"/>
            <a:ext cx="1059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진행 상황 - 게임 서버 &amp; AI 서버 연동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392500" y="3572975"/>
            <a:ext cx="1387800" cy="5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6392500" y="3003700"/>
            <a:ext cx="129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bounding box</a:t>
            </a:r>
            <a:endParaRPr b="1" sz="1600"/>
          </a:p>
        </p:txBody>
      </p:sp>
      <p:sp>
        <p:nvSpPr>
          <p:cNvPr id="139" name="Google Shape;139;p18"/>
          <p:cNvSpPr txBox="1"/>
          <p:nvPr/>
        </p:nvSpPr>
        <p:spPr>
          <a:xfrm>
            <a:off x="676650" y="1365100"/>
            <a:ext cx="328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mic Sans MS"/>
                <a:ea typeface="Comic Sans MS"/>
                <a:cs typeface="Comic Sans MS"/>
                <a:sym typeface="Comic Sans MS"/>
              </a:rPr>
              <a:t>바운딩 박스 적용)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9536" r="8677" t="0"/>
          <a:stretch/>
        </p:blipFill>
        <p:spPr>
          <a:xfrm>
            <a:off x="1145000" y="2138087"/>
            <a:ext cx="4908274" cy="3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6872" l="22204" r="27695" t="0"/>
          <a:stretch/>
        </p:blipFill>
        <p:spPr>
          <a:xfrm>
            <a:off x="8297275" y="2199675"/>
            <a:ext cx="3110726" cy="32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916400" y="6003325"/>
            <a:ext cx="842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  가로와 세로의 resize 비율을 동일하게 적용하기 위해 정사각형의 바운딩 박스를 사용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19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9"/>
          <p:cNvSpPr txBox="1"/>
          <p:nvPr/>
        </p:nvSpPr>
        <p:spPr>
          <a:xfrm>
            <a:off x="811388" y="350600"/>
            <a:ext cx="1059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진행 상황 - 게임 서버 &amp; AI 서버 연동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72925" y="1324450"/>
            <a:ext cx="328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mic Sans MS"/>
                <a:ea typeface="Comic Sans MS"/>
                <a:cs typeface="Comic Sans MS"/>
                <a:sym typeface="Comic Sans MS"/>
              </a:rPr>
              <a:t>Resize 결과</a:t>
            </a:r>
            <a:r>
              <a:rPr b="1" lang="en-US" sz="200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875213" y="4044288"/>
            <a:ext cx="221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original -&gt; resize (32x32)</a:t>
            </a:r>
            <a:endParaRPr b="1" sz="1600"/>
          </a:p>
        </p:txBody>
      </p:sp>
      <p:sp>
        <p:nvSpPr>
          <p:cNvPr id="152" name="Google Shape;152;p19"/>
          <p:cNvSpPr txBox="1"/>
          <p:nvPr/>
        </p:nvSpPr>
        <p:spPr>
          <a:xfrm>
            <a:off x="7085150" y="4019250"/>
            <a:ext cx="357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original + bounding box-&gt; resize (32x32)</a:t>
            </a:r>
            <a:endParaRPr b="1" sz="1600"/>
          </a:p>
        </p:txBody>
      </p:sp>
      <p:sp>
        <p:nvSpPr>
          <p:cNvPr id="153" name="Google Shape;153;p19"/>
          <p:cNvSpPr txBox="1"/>
          <p:nvPr/>
        </p:nvSpPr>
        <p:spPr>
          <a:xfrm>
            <a:off x="811400" y="5083300"/>
            <a:ext cx="913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- 바운딩 박스를 적용하면 축소되는 비율이 작아져 보다 </a:t>
            </a:r>
            <a:r>
              <a:rPr b="1" lang="en-US" sz="1600">
                <a:latin typeface="Comic Sans MS"/>
                <a:ea typeface="Comic Sans MS"/>
                <a:cs typeface="Comic Sans MS"/>
                <a:sym typeface="Comic Sans MS"/>
              </a:rPr>
              <a:t>많은 정보를 보존</a:t>
            </a: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할 수 있음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- 기존의 실험에서 사용했던 동일한 크기의 캔버스에 보다 </a:t>
            </a:r>
            <a:r>
              <a:rPr b="1" lang="en-US" sz="1600">
                <a:latin typeface="Comic Sans MS"/>
                <a:ea typeface="Comic Sans MS"/>
                <a:cs typeface="Comic Sans MS"/>
                <a:sym typeface="Comic Sans MS"/>
              </a:rPr>
              <a:t>얇은 선으로 그림을 그려도 바람직한 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mic Sans MS"/>
                <a:ea typeface="Comic Sans MS"/>
                <a:cs typeface="Comic Sans MS"/>
                <a:sym typeface="Comic Sans MS"/>
              </a:rPr>
              <a:t>  결과</a:t>
            </a: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를 내놓음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41290" l="38778" r="38103" t="43213"/>
          <a:stretch/>
        </p:blipFill>
        <p:spPr>
          <a:xfrm>
            <a:off x="6260975" y="1969450"/>
            <a:ext cx="5517686" cy="2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 b="41753" l="38827" r="38452" t="42291"/>
          <a:stretch/>
        </p:blipFill>
        <p:spPr>
          <a:xfrm>
            <a:off x="428578" y="1969450"/>
            <a:ext cx="5266622" cy="20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20"/>
          <p:cNvSpPr txBox="1"/>
          <p:nvPr/>
        </p:nvSpPr>
        <p:spPr>
          <a:xfrm>
            <a:off x="811396" y="350600"/>
            <a:ext cx="678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4F4D"/>
                </a:solidFill>
              </a:rPr>
              <a:t>TO-DO</a:t>
            </a:r>
            <a:endParaRPr b="1" i="0" sz="3600" u="none" cap="none" strike="noStrike">
              <a:solidFill>
                <a:srgbClr val="554F4D"/>
              </a:solidFill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7053900" y="1477325"/>
            <a:ext cx="4387200" cy="4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7053900" y="1536625"/>
            <a:ext cx="337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A.I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7053900" y="2228375"/>
            <a:ext cx="411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-"/>
            </a:pPr>
            <a:r>
              <a:rPr b="1"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리팩토링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-"/>
            </a:pPr>
            <a:r>
              <a:rPr b="1"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지금까지 했던 실험 결과 정리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1083075" y="1536625"/>
            <a:ext cx="4387200" cy="4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1083075" y="1595925"/>
            <a:ext cx="337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Game &amp; All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1130175" y="2150025"/>
            <a:ext cx="4119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리팩토링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배포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VM test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실제 게임 플레이와 데모영상 촬영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CBB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1973988" y="2874902"/>
            <a:ext cx="82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655D5B"/>
                </a:solidFill>
              </a:rPr>
              <a:t>Thank you</a:t>
            </a:r>
            <a:endParaRPr b="1" i="0" sz="6600" u="none" cap="none" strike="noStrike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